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75" r:id="rId4"/>
    <p:sldId id="276" r:id="rId5"/>
    <p:sldId id="263" r:id="rId6"/>
    <p:sldId id="277" r:id="rId7"/>
    <p:sldId id="273" r:id="rId8"/>
    <p:sldId id="278" r:id="rId9"/>
    <p:sldId id="258" r:id="rId10"/>
    <p:sldId id="264" r:id="rId11"/>
    <p:sldId id="261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10" autoAdjust="0"/>
  </p:normalViewPr>
  <p:slideViewPr>
    <p:cSldViewPr>
      <p:cViewPr varScale="1">
        <p:scale>
          <a:sx n="67" d="100"/>
          <a:sy n="67" d="100"/>
        </p:scale>
        <p:origin x="10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76DCC5-BB2C-4B24-9B6A-C6FCABD67B21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76C19A-BAC7-4CFD-8947-971876218B4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022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21511F-C0A6-44FB-BDFE-FE5C116A4FDA}" type="datetimeFigureOut">
              <a:rPr lang="en-AU" smtClean="0"/>
              <a:pPr/>
              <a:t>30/11/2017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A0F42C-58EB-43EB-9A8C-FA37733A38E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94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0F42C-58EB-43EB-9A8C-FA37733A38E9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9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0F42C-58EB-43EB-9A8C-FA37733A38E9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2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218FB43-A6CD-4060-BD9A-A14CCEB83B89}" type="datetimeFigureOut">
              <a:rPr lang="en-US"/>
              <a:pPr>
                <a:defRPr/>
              </a:pPr>
              <a:t>11/30/2017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531E5A3-F6F7-4B5F-A01E-8931C4343B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7354-2276-40C0-805E-A309E333435C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A685-C78A-4F67-8D62-51D692D62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8D66B8-DF6D-4F7A-8DB2-A2FA9EA5B07A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F94B914-4702-49A4-BF49-B2DB038B7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A44E-CBBD-448C-9D7B-988CE5EDEFB1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45D3-58FD-4D33-961D-5A5E6FB14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9357AFD-148E-4A31-8572-4C3E0D115FDA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B269C8-B8A5-4532-A59B-CC5DCDD55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5815-FC63-4BEE-9BD0-394ED10946B3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632E-F929-41CF-8D3F-B54685BC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E0B2-D124-4B84-9184-B8ECB84E59E5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4809-FAFB-47AB-8DB4-A46536E69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3D95-9ACB-42BF-B4F8-0AEC5FE50676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BE83-2B78-4175-930F-5C6A30E6B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87033-5EC1-492F-A74C-61D72A77415A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2FDE-8A3E-428C-8C23-F7B2B901C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7A5E-A065-4C43-91D5-31B4A5B363FE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E95C-9BA2-433D-A488-54184BD76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01578-4AE6-4F2D-98AD-CD71F7BA76FF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B155F2-E1E3-4199-A31F-721890774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8827C64-DB0C-4998-82DC-F9EEAF7072BF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1CFD62-1E2E-444C-B248-222447328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1" r:id="rId2"/>
    <p:sldLayoutId id="2147483879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80" r:id="rId9"/>
    <p:sldLayoutId id="2147483877" r:id="rId10"/>
    <p:sldLayoutId id="21474838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5814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AU" sz="2800" dirty="0"/>
              <a:t>PRESENTATION ON Parliamentary outrigger workshop </a:t>
            </a:r>
            <a:r>
              <a:rPr lang="en-AU" sz="2800"/>
              <a:t>(</a:t>
            </a:r>
            <a:r>
              <a:rPr lang="en-AU" sz="2800" smtClean="0"/>
              <a:t>POW)</a:t>
            </a:r>
            <a:br>
              <a:rPr lang="en-AU" sz="280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National Parliament of Solomon islands , Honiara, Solomon Islands</a:t>
            </a:r>
            <a:br>
              <a:rPr lang="en-AU" sz="2800" dirty="0" smtClean="0"/>
            </a:br>
            <a:r>
              <a:rPr lang="en-AU" sz="2800" dirty="0" smtClean="0"/>
              <a:t>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388" y="4114800"/>
            <a:ext cx="5114925" cy="1905000"/>
          </a:xfrm>
        </p:spPr>
        <p:txBody>
          <a:bodyPr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</a:rPr>
              <a:t>Parliamentary Civic Education Department (PCED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Present by Marisa Pepa &amp; Alex Seama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9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AU" sz="2800" dirty="0" smtClean="0"/>
              <a:t>Recommendations</a:t>
            </a:r>
            <a:endParaRPr lang="en-AU" sz="28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30768" y="1143000"/>
            <a:ext cx="7565432" cy="571499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AU" dirty="0" smtClean="0">
                <a:solidFill>
                  <a:srgbClr val="FF0000"/>
                </a:solidFill>
              </a:rPr>
              <a:t>Three main recommendations: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AU" dirty="0" smtClean="0"/>
              <a:t> </a:t>
            </a:r>
            <a:r>
              <a:rPr lang="en-US" dirty="0"/>
              <a:t>Important to deliver the workshop in three days and not two </a:t>
            </a:r>
            <a:r>
              <a:rPr lang="en-US" dirty="0" smtClean="0"/>
              <a:t>days.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/>
              <a:t>Having </a:t>
            </a:r>
            <a:r>
              <a:rPr lang="en-US" dirty="0"/>
              <a:t>three days will </a:t>
            </a:r>
            <a:r>
              <a:rPr lang="en-US" dirty="0" smtClean="0"/>
              <a:t>encourage active participation by facilitators </a:t>
            </a:r>
            <a:r>
              <a:rPr lang="en-US" dirty="0"/>
              <a:t>and </a:t>
            </a:r>
            <a:r>
              <a:rPr lang="en-US" dirty="0" smtClean="0"/>
              <a:t>participants.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dirty="0" smtClean="0"/>
              <a:t>In the future </a:t>
            </a:r>
            <a:r>
              <a:rPr lang="en-US" dirty="0"/>
              <a:t>PWPP project develop course materials for public servants including officers of Parliament. The materials used at the recent </a:t>
            </a:r>
            <a:r>
              <a:rPr lang="en-US" dirty="0" smtClean="0"/>
              <a:t>workshop were </a:t>
            </a:r>
            <a:r>
              <a:rPr lang="en-US" dirty="0"/>
              <a:t>designed targeting political leaders and Members of Parliament.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AU" dirty="0" smtClean="0"/>
          </a:p>
          <a:p>
            <a:pPr marL="0" indent="0" eaLnBrk="1" hangingPunct="1">
              <a:buNone/>
            </a:pPr>
            <a:r>
              <a:rPr lang="en-AU" dirty="0" smtClean="0"/>
              <a:t>        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AU" dirty="0" smtClean="0"/>
              <a:t>     </a:t>
            </a:r>
          </a:p>
          <a:p>
            <a:pPr eaLnBrk="1" hangingPunct="1">
              <a:buFont typeface="Wingdings 2" pitchFamily="18" charset="2"/>
              <a:buNone/>
            </a:pPr>
            <a:endParaRPr lang="en-AU" dirty="0" smtClean="0"/>
          </a:p>
          <a:p>
            <a:pPr eaLnBrk="1" hangingPunct="1">
              <a:buFont typeface="Wingdings 2" pitchFamily="18" charset="2"/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</a:rPr>
              <a:t>conclusion</a:t>
            </a: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GB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en-GB" dirty="0" smtClean="0"/>
              <a:t>The successful hosting of the first ever POW in SI demonstrated the strong commitment of SIG, NPSI &amp; PWPP in ensuring gender equality is fully understand and appreciated as one of the component to stability and development in developing countries in the world in this 21</a:t>
            </a:r>
            <a:r>
              <a:rPr lang="en-GB" baseline="30000" dirty="0" smtClean="0"/>
              <a:t>st</a:t>
            </a:r>
            <a:r>
              <a:rPr lang="en-GB" dirty="0" smtClean="0"/>
              <a:t> century.</a:t>
            </a: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93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AU" sz="2800" dirty="0" smtClean="0"/>
              <a:t>Outline of presentation</a:t>
            </a:r>
            <a:endParaRPr lang="en-AU" sz="28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57188" y="914401"/>
            <a:ext cx="7239000" cy="55753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AU" dirty="0" smtClean="0"/>
              <a:t> Purpose/Objective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AU" dirty="0"/>
              <a:t> </a:t>
            </a:r>
            <a:r>
              <a:rPr lang="en-AU" dirty="0" smtClean="0"/>
              <a:t>Program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AU" dirty="0"/>
              <a:t> </a:t>
            </a:r>
            <a:r>
              <a:rPr lang="en-AU" dirty="0" smtClean="0"/>
              <a:t>closing program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AU" dirty="0"/>
              <a:t> </a:t>
            </a:r>
            <a:r>
              <a:rPr lang="en-AU" dirty="0" smtClean="0"/>
              <a:t>Facilitators/participants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AU" dirty="0"/>
              <a:t> </a:t>
            </a:r>
            <a:r>
              <a:rPr lang="en-AU" dirty="0" smtClean="0"/>
              <a:t>Funding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AU" dirty="0"/>
              <a:t> R</a:t>
            </a:r>
            <a:r>
              <a:rPr lang="en-AU" dirty="0" smtClean="0"/>
              <a:t>ecommendations.</a:t>
            </a:r>
          </a:p>
          <a:p>
            <a:pPr marL="0" indent="0" algn="ctr" eaLnBrk="1" hangingPunct="1">
              <a:buNone/>
            </a:pPr>
            <a:endParaRPr lang="en-AU" dirty="0" smtClean="0"/>
          </a:p>
          <a:p>
            <a:pPr eaLnBrk="1" hangingPunct="1">
              <a:buNone/>
            </a:pPr>
            <a:endParaRPr lang="en-AU" dirty="0" smtClean="0"/>
          </a:p>
          <a:p>
            <a:pPr eaLnBrk="1" hangingPunct="1">
              <a:buFont typeface="Wingdings 2" pitchFamily="18" charset="2"/>
              <a:buNone/>
            </a:pPr>
            <a:endParaRPr lang="en-AU" dirty="0" smtClean="0"/>
          </a:p>
        </p:txBody>
      </p:sp>
      <p:pic>
        <p:nvPicPr>
          <p:cNvPr id="4" name="Picture 3" descr="L:\Gallery\2017\Outrigger Worshop\out trigger\IMG_52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3962399" cy="267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en-AU" sz="2800" dirty="0" smtClean="0"/>
              <a:t>Objectives</a:t>
            </a:r>
            <a:r>
              <a:rPr lang="en-AU" sz="2800" dirty="0"/>
              <a:t/>
            </a:r>
            <a:br>
              <a:rPr lang="en-AU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4102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smtClean="0"/>
              <a:t>Explain</a:t>
            </a:r>
            <a:r>
              <a:rPr lang="en-US" dirty="0"/>
              <a:t>, the real meaning of gender equality in its modern </a:t>
            </a:r>
            <a:r>
              <a:rPr lang="en-US" dirty="0" smtClean="0"/>
              <a:t>context.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smtClean="0"/>
              <a:t>Discuss general </a:t>
            </a:r>
            <a:r>
              <a:rPr lang="en-US" dirty="0"/>
              <a:t>features of gender equality and its relationship to Parliament &amp; </a:t>
            </a:r>
            <a:r>
              <a:rPr lang="en-US" dirty="0" smtClean="0"/>
              <a:t>Politics.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smtClean="0"/>
              <a:t>Identify </a:t>
            </a:r>
            <a:r>
              <a:rPr lang="en-US" dirty="0"/>
              <a:t>the challenges &amp; problems faced by countries in the Pacific in </a:t>
            </a:r>
            <a:r>
              <a:rPr lang="en-US" dirty="0" smtClean="0"/>
              <a:t>translating gender </a:t>
            </a:r>
            <a:r>
              <a:rPr lang="en-US" dirty="0"/>
              <a:t>equality in </a:t>
            </a:r>
            <a:r>
              <a:rPr lang="en-US" dirty="0" smtClean="0"/>
              <a:t>the work of Parliament</a:t>
            </a:r>
            <a:r>
              <a:rPr lang="en-US" dirty="0"/>
              <a:t>, </a:t>
            </a:r>
            <a:r>
              <a:rPr lang="en-US" dirty="0" smtClean="0"/>
              <a:t>government policies and </a:t>
            </a:r>
            <a:r>
              <a:rPr lang="en-US" dirty="0"/>
              <a:t>governance </a:t>
            </a:r>
            <a:r>
              <a:rPr lang="en-US" dirty="0" smtClean="0"/>
              <a:t>structures.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23622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5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98525"/>
          </a:xfrm>
        </p:spPr>
        <p:txBody>
          <a:bodyPr>
            <a:normAutofit/>
          </a:bodyPr>
          <a:lstStyle/>
          <a:p>
            <a:pPr algn="ctr"/>
            <a:r>
              <a:rPr lang="en-AU" sz="2800" dirty="0"/>
              <a:t>Objectives</a:t>
            </a:r>
            <a:br>
              <a:rPr lang="en-AU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541963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smtClean="0"/>
              <a:t> Identify </a:t>
            </a:r>
            <a:r>
              <a:rPr lang="en-US" dirty="0"/>
              <a:t>better ways or interests of men and women that </a:t>
            </a:r>
            <a:r>
              <a:rPr lang="en-US" dirty="0" smtClean="0"/>
              <a:t>need to be </a:t>
            </a:r>
            <a:r>
              <a:rPr lang="en-US" dirty="0"/>
              <a:t>considered by Parliament and translate into national legislatures and </a:t>
            </a:r>
            <a:r>
              <a:rPr lang="en-US" dirty="0" smtClean="0"/>
              <a:t>policies.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smtClean="0"/>
              <a:t> Collectively </a:t>
            </a:r>
            <a:r>
              <a:rPr lang="en-US" dirty="0"/>
              <a:t>ensure gender equality is a national priority for successive governments in the Pacific including Solomon </a:t>
            </a:r>
            <a:r>
              <a:rPr lang="en-US" dirty="0" smtClean="0"/>
              <a:t>Islands in the future.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Program</a:t>
            </a:r>
            <a:endParaRPr lang="en-AU" sz="28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239000" cy="59435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The </a:t>
            </a:r>
            <a:r>
              <a:rPr lang="en-US" sz="2800" dirty="0" smtClean="0"/>
              <a:t>POW took </a:t>
            </a:r>
            <a:r>
              <a:rPr lang="en-US" sz="2800" dirty="0"/>
              <a:t>take place on Wednesday 19</a:t>
            </a:r>
            <a:r>
              <a:rPr lang="en-US" sz="2800" baseline="30000" dirty="0"/>
              <a:t>th</a:t>
            </a:r>
            <a:r>
              <a:rPr lang="en-US" sz="2800" dirty="0"/>
              <a:t> and Thursday 20</a:t>
            </a:r>
            <a:r>
              <a:rPr lang="en-US" sz="2800" baseline="30000" dirty="0"/>
              <a:t>th</a:t>
            </a:r>
            <a:r>
              <a:rPr lang="en-US" sz="2800" dirty="0"/>
              <a:t> July 2017 at the Paul </a:t>
            </a:r>
            <a:r>
              <a:rPr lang="en-US" sz="2800" dirty="0" err="1"/>
              <a:t>Tovua</a:t>
            </a:r>
            <a:r>
              <a:rPr lang="en-US" sz="2800" dirty="0"/>
              <a:t> Complex. </a:t>
            </a: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eaLnBrk="1" hangingPunct="1">
              <a:buNone/>
            </a:pPr>
            <a:r>
              <a:rPr lang="en-US" sz="2800" dirty="0" smtClean="0"/>
              <a:t>    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endParaRPr lang="en-AU" dirty="0" smtClean="0"/>
          </a:p>
        </p:txBody>
      </p:sp>
      <p:pic>
        <p:nvPicPr>
          <p:cNvPr id="4" name="Picture 3" descr="L:\Gallery\2017\Outrigger Worshop\out trigger\IMG_52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62" y="4336531"/>
            <a:ext cx="2362199" cy="191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:\Gallery\2017\Outrigger Worshop\out trigger\IMG_53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99" y="4336530"/>
            <a:ext cx="2016939" cy="191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:\Gallery\2017\Outrigger Worshop\out trigger\IMG_53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6" y="4336530"/>
            <a:ext cx="2290508" cy="191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:\Gallery\2017\Outrigger Worshop\out trigger\IMG_53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3" y="2286000"/>
            <a:ext cx="2213037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:\Gallery\2017\Outrigger Worshop\out trigger\IMG_540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2223770" cy="186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:\Gallery\2017\Outrigger Worshop\out trigger\IMG_539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99" y="2209799"/>
            <a:ext cx="1984989" cy="186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Closing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Official closing was conducted on Thursday 21</a:t>
            </a:r>
            <a:r>
              <a:rPr lang="en-US" baseline="30000" dirty="0" smtClean="0"/>
              <a:t>st</a:t>
            </a:r>
            <a:r>
              <a:rPr lang="en-US" dirty="0" smtClean="0"/>
              <a:t> September 2017. At Carol Seas Resort.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Attended by the following guests: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DPM of SI – Hon Manasseh </a:t>
            </a:r>
            <a:r>
              <a:rPr lang="en-US" dirty="0" err="1" smtClean="0"/>
              <a:t>Maelanga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Deputy Speaker of NPSI – Hon David </a:t>
            </a:r>
            <a:r>
              <a:rPr lang="en-US" dirty="0" err="1" smtClean="0"/>
              <a:t>Pacha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Acting Australia High Commissioner – 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Ms</a:t>
            </a:r>
            <a:r>
              <a:rPr lang="en-US" dirty="0" smtClean="0"/>
              <a:t> Fiona Hoggart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PWPP Project Manager – Fiona Way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42 Participants.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dirty="0"/>
              <a:t>Facilitators/participants</a:t>
            </a:r>
            <a:br>
              <a:rPr lang="en-AU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4 National facilitators delivered the POW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:\Gallery\2017\Outrigger Worshop\out trigger\IMG_52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169826" cy="148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:\Gallery\2017\Outrigger Worshop\out trigger\IMG_52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1905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:\Gallery\2017\Outrigger Worshop\out trigger\IMG_52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26" y="4206080"/>
            <a:ext cx="2133600" cy="1737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0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dirty="0"/>
              <a:t>Facilitators/participants</a:t>
            </a:r>
            <a:br>
              <a:rPr lang="en-AU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42 </a:t>
            </a:r>
            <a:r>
              <a:rPr lang="en-US" dirty="0" smtClean="0"/>
              <a:t>Participants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:\Gallery\2017\Outrigger Worshop\out trigger\IMG_52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39624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9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2800" dirty="0"/>
              <a:t>Funding</a:t>
            </a:r>
            <a:br>
              <a:rPr lang="en-AU" sz="2800" dirty="0"/>
            </a:b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B13F9A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/>
              <a:t>The </a:t>
            </a:r>
            <a:r>
              <a:rPr lang="en-US" sz="2800" dirty="0" smtClean="0"/>
              <a:t>POW was </a:t>
            </a:r>
            <a:r>
              <a:rPr lang="en-US" sz="2800" dirty="0"/>
              <a:t>fully supported by the </a:t>
            </a:r>
            <a:r>
              <a:rPr lang="en-US" sz="2800" dirty="0" smtClean="0"/>
              <a:t> </a:t>
            </a:r>
            <a:r>
              <a:rPr lang="en-US" sz="2800" dirty="0"/>
              <a:t>Pacific </a:t>
            </a:r>
            <a:r>
              <a:rPr lang="en-US" sz="2800" dirty="0" smtClean="0"/>
              <a:t>Women's </a:t>
            </a:r>
            <a:r>
              <a:rPr lang="en-US" sz="2800" dirty="0"/>
              <a:t>Parliamentary Partnership and Solomon Islands Government. </a:t>
            </a: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Clr>
                <a:srgbClr val="B13F9A"/>
              </a:buClr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Clr>
                <a:srgbClr val="B13F9A"/>
              </a:buClr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Clr>
                <a:srgbClr val="B13F9A"/>
              </a:buClr>
              <a:buNone/>
              <a:defRPr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85344"/>
            <a:ext cx="2019300" cy="129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85344"/>
            <a:ext cx="1828800" cy="1297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2677</TotalTime>
  <Words>374</Words>
  <Application>Microsoft Office PowerPoint</Application>
  <PresentationFormat>On-screen Show (4:3)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Trebuchet MS</vt:lpstr>
      <vt:lpstr>Wingdings</vt:lpstr>
      <vt:lpstr>Wingdings 2</vt:lpstr>
      <vt:lpstr>Opulent</vt:lpstr>
      <vt:lpstr>PRESENTATION ON Parliamentary outrigger workshop (POW)  National Parliament of Solomon islands , Honiara, Solomon Islands  </vt:lpstr>
      <vt:lpstr>Outline of presentation</vt:lpstr>
      <vt:lpstr>Objectives </vt:lpstr>
      <vt:lpstr>Objectives </vt:lpstr>
      <vt:lpstr>Program</vt:lpstr>
      <vt:lpstr>Closing Program</vt:lpstr>
      <vt:lpstr>Facilitators/participants </vt:lpstr>
      <vt:lpstr>Facilitators/participants </vt:lpstr>
      <vt:lpstr>Funding </vt:lpstr>
      <vt:lpstr>Recommendations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Group Meeting, National Parliament  4th July ,2012</dc:title>
  <dc:creator>Marisa</dc:creator>
  <cp:lastModifiedBy>Suzie Luddon</cp:lastModifiedBy>
  <cp:revision>278</cp:revision>
  <cp:lastPrinted>2017-11-19T23:31:24Z</cp:lastPrinted>
  <dcterms:created xsi:type="dcterms:W3CDTF">2012-07-03T18:06:35Z</dcterms:created>
  <dcterms:modified xsi:type="dcterms:W3CDTF">2017-11-30T02:45:48Z</dcterms:modified>
</cp:coreProperties>
</file>